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CF1A-0B7A-4410-90CF-555A4BD700A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81C5-CCD1-44AA-B2EF-7FBF90ADAD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Discus Throw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Dr. </a:t>
            </a:r>
            <a:r>
              <a:rPr lang="en-IN" dirty="0"/>
              <a:t>R</a:t>
            </a:r>
            <a:r>
              <a:rPr lang="en-IN" dirty="0" smtClean="0"/>
              <a:t>ajeshwari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Figure 8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Right hip has been driven forward - note the "bow" position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right arm is extended and relaxed ready to strike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left side kept firm and braced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Figure 9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right arm comes through fast and last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release angle (angle between the horizontal and the right arm) for the discus has to take into consideration aerodynamic lift and drag.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left foot is kept grounded until well after the discus is released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Check right thumb is pointing forward and in line with the arm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4800" i="1" dirty="0" smtClean="0">
                <a:latin typeface="Times New Roman" pitchFamily="18" charset="0"/>
                <a:cs typeface="Times New Roman" pitchFamily="18" charset="0"/>
              </a:rPr>
              <a:t>                          Thanks</a:t>
            </a:r>
            <a:endParaRPr lang="en-US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</a:t>
            </a:r>
            <a:r>
              <a:rPr lang="en-IN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achieve maximum distance in the discus, the athlete will have to balance three components - speed, technique and strength. The information on this page is for a right-handed thrower.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hold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Place the left hand under the discus for support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Place the right hand on top of the discus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Spread the fingers evenly but not stretched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first joint of the fingers curling over the rim of the discus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Do not to grip the discus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Allow the discus to rest on the first joint of the fingers with the tips of the fingers over the rim.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 Hol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000372"/>
            <a:ext cx="3643338" cy="22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Figures 1 &amp; 2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Adopt a shoulder-width stance and perform preliminary swings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Keep everything very long to provide maximum possible radius on the discus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Bodyweight in the middle of the stance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Aim for chin over knee over the toe on the left leg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cus Techniqu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20219"/>
            <a:ext cx="7715304" cy="262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Figures 3 &amp; 4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As the right foot leaves the ground the weight must be over the left leg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Discus kept high and relaxed, trailing behind the hips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Swing the right foot wide of the left foot into the centre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circle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Figure 5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On grounding the right foot pivots on the ball of the foot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Keep the left foot low and fast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cus Techniq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7215238" cy="305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Figure 6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Discus held high and back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Keep the shoulders level and balanced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As the right foot lands aim for a chin over knee over the toe on the right leg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Keep the left foot low and fast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Figure 7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real power position is at the moment the left foot contacts the ground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left-arm points in the direction of the throw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Right foot pivots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left side of the body is braced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Discus Throw</vt:lpstr>
      <vt:lpstr>Introduction</vt:lpstr>
      <vt:lpstr>The hold </vt:lpstr>
      <vt:lpstr>Slide 4</vt:lpstr>
      <vt:lpstr>Rotation 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 Throw</dc:title>
  <dc:creator>Windows User</dc:creator>
  <cp:lastModifiedBy>Windows User</cp:lastModifiedBy>
  <cp:revision>4</cp:revision>
  <dcterms:created xsi:type="dcterms:W3CDTF">2020-04-16T11:11:59Z</dcterms:created>
  <dcterms:modified xsi:type="dcterms:W3CDTF">2020-04-16T11:45:21Z</dcterms:modified>
</cp:coreProperties>
</file>